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70" d="100"/>
          <a:sy n="70" d="100"/>
        </p:scale>
        <p:origin x="326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54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384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9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53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1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276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120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35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4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81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510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41A3E-3774-4E87-BD26-04569C9ADA0A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0C39C-02B6-4FBD-81B9-0F28F792A1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0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4548188"/>
            <a:ext cx="7005638" cy="3971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600075"/>
            <a:ext cx="6991350" cy="39481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750" y="600075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5750" y="4548188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732" y="6426200"/>
            <a:ext cx="964618" cy="126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385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4" y="4506774"/>
            <a:ext cx="7000875" cy="3971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524" y="590550"/>
            <a:ext cx="7000875" cy="39576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0524" y="59055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0522" y="450677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682" y="6731000"/>
            <a:ext cx="964618" cy="126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399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7" y="4487585"/>
            <a:ext cx="6991350" cy="39433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515660"/>
            <a:ext cx="7019925" cy="39719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5958" y="60138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6166" y="4662071"/>
            <a:ext cx="297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748" y="6740803"/>
            <a:ext cx="964618" cy="126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27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" y="533400"/>
            <a:ext cx="7150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Information E. Predicted ET rates (m/year) for </a:t>
            </a:r>
            <a:r>
              <a:rPr lang="en-US" dirty="0" smtClean="0"/>
              <a:t>anthropogenic </a:t>
            </a:r>
            <a:r>
              <a:rPr lang="en-US" dirty="0" smtClean="0"/>
              <a:t>land covers</a:t>
            </a:r>
            <a:r>
              <a:rPr lang="en-US" dirty="0" smtClean="0"/>
              <a:t>. </a:t>
            </a:r>
            <a:r>
              <a:rPr lang="en-US" dirty="0" smtClean="0"/>
              <a:t>The six panels represent six land covers, a. irrigated agriculture, b. non irrigated agriculture, c. grazing land, d. urban lands, e. lakes and reservoirs, and f. tree plantations.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969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68</Words>
  <Application>Microsoft Office PowerPoint</Application>
  <PresentationFormat>Custom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Esri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Ambrose</dc:creator>
  <cp:lastModifiedBy>User</cp:lastModifiedBy>
  <cp:revision>4</cp:revision>
  <dcterms:created xsi:type="dcterms:W3CDTF">2015-03-11T02:29:38Z</dcterms:created>
  <dcterms:modified xsi:type="dcterms:W3CDTF">2015-03-12T01:21:35Z</dcterms:modified>
</cp:coreProperties>
</file>